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</p:sldIdLst>
  <p:sldSz cx="9144000" cy="6858000" type="screen4x3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109" d="100"/>
          <a:sy n="109" d="100"/>
        </p:scale>
        <p:origin x="-1722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F412B3-0551-4D63-8949-D511B0157D9D}" type="datetimeFigureOut">
              <a:rPr lang="zh-TW" altLang="en-US" smtClean="0"/>
              <a:t>2021/8/31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5FC8B6-5175-45C7-A609-7A176E3FB204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F412B3-0551-4D63-8949-D511B0157D9D}" type="datetimeFigureOut">
              <a:rPr lang="zh-TW" altLang="en-US" smtClean="0"/>
              <a:t>2021/8/31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5FC8B6-5175-45C7-A609-7A176E3FB204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F412B3-0551-4D63-8949-D511B0157D9D}" type="datetimeFigureOut">
              <a:rPr lang="zh-TW" altLang="en-US" smtClean="0"/>
              <a:t>2021/8/31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5FC8B6-5175-45C7-A609-7A176E3FB204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F412B3-0551-4D63-8949-D511B0157D9D}" type="datetimeFigureOut">
              <a:rPr lang="zh-TW" altLang="en-US" smtClean="0"/>
              <a:t>2021/8/31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5FC8B6-5175-45C7-A609-7A176E3FB204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F412B3-0551-4D63-8949-D511B0157D9D}" type="datetimeFigureOut">
              <a:rPr lang="zh-TW" altLang="en-US" smtClean="0"/>
              <a:t>2021/8/31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5FC8B6-5175-45C7-A609-7A176E3FB204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F412B3-0551-4D63-8949-D511B0157D9D}" type="datetimeFigureOut">
              <a:rPr lang="zh-TW" altLang="en-US" smtClean="0"/>
              <a:t>2021/8/31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5FC8B6-5175-45C7-A609-7A176E3FB204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F412B3-0551-4D63-8949-D511B0157D9D}" type="datetimeFigureOut">
              <a:rPr lang="zh-TW" altLang="en-US" smtClean="0"/>
              <a:t>2021/8/31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5FC8B6-5175-45C7-A609-7A176E3FB204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F412B3-0551-4D63-8949-D511B0157D9D}" type="datetimeFigureOut">
              <a:rPr lang="zh-TW" altLang="en-US" smtClean="0"/>
              <a:t>2021/8/31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5FC8B6-5175-45C7-A609-7A176E3FB204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F412B3-0551-4D63-8949-D511B0157D9D}" type="datetimeFigureOut">
              <a:rPr lang="zh-TW" altLang="en-US" smtClean="0"/>
              <a:t>2021/8/31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5FC8B6-5175-45C7-A609-7A176E3FB204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F412B3-0551-4D63-8949-D511B0157D9D}" type="datetimeFigureOut">
              <a:rPr lang="zh-TW" altLang="en-US" smtClean="0"/>
              <a:t>2021/8/31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5FC8B6-5175-45C7-A609-7A176E3FB204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F412B3-0551-4D63-8949-D511B0157D9D}" type="datetimeFigureOut">
              <a:rPr lang="zh-TW" altLang="en-US" smtClean="0"/>
              <a:t>2021/8/31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5FC8B6-5175-45C7-A609-7A176E3FB204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F412B3-0551-4D63-8949-D511B0157D9D}" type="datetimeFigureOut">
              <a:rPr lang="zh-TW" altLang="en-US" smtClean="0"/>
              <a:t>2021/8/31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5FC8B6-5175-45C7-A609-7A176E3FB204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Channel Zapping Noise Test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We streams CH0 (500HZ tone) and Ch2 (1K HZ tone). And do channel zapping from CH0(500hz) to CH2(1K HZ).</a:t>
            </a:r>
          </a:p>
          <a:p>
            <a:r>
              <a:rPr lang="en-US" altLang="zh-TW" dirty="0" smtClean="0"/>
              <a:t>We see two places that may cause noise:</a:t>
            </a:r>
            <a:endParaRPr lang="zh-TW" altLang="en-US" dirty="0"/>
          </a:p>
        </p:txBody>
      </p:sp>
      <p:pic>
        <p:nvPicPr>
          <p:cNvPr id="1026" name="Picture 2" descr="D:\Fox_project\swan_SKB\issues\0831_puck_noise_when_channel_zapping\用邏輯分析儀抓500hz切到1k\I2S_signal_analyse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0057" y="4495830"/>
            <a:ext cx="9023975" cy="1647814"/>
          </a:xfrm>
          <a:prstGeom prst="rect">
            <a:avLst/>
          </a:prstGeom>
          <a:noFill/>
        </p:spPr>
      </p:pic>
      <p:sp>
        <p:nvSpPr>
          <p:cNvPr id="5" name="右大括弧 4"/>
          <p:cNvSpPr/>
          <p:nvPr/>
        </p:nvSpPr>
        <p:spPr>
          <a:xfrm rot="5400000">
            <a:off x="1571604" y="5715016"/>
            <a:ext cx="214314" cy="1214446"/>
          </a:xfrm>
          <a:prstGeom prst="rightBrac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6" name="文字方塊 5"/>
          <p:cNvSpPr txBox="1"/>
          <p:nvPr/>
        </p:nvSpPr>
        <p:spPr>
          <a:xfrm>
            <a:off x="857224" y="6488668"/>
            <a:ext cx="23560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CH0: 500HZ tone</a:t>
            </a:r>
            <a:r>
              <a:rPr lang="zh-TW" altLang="en-US" dirty="0" smtClean="0"/>
              <a:t> </a:t>
            </a:r>
            <a:r>
              <a:rPr lang="en-US" altLang="zh-TW" dirty="0" smtClean="0"/>
              <a:t>audio</a:t>
            </a:r>
            <a:endParaRPr lang="zh-TW" altLang="en-US" dirty="0"/>
          </a:p>
        </p:txBody>
      </p:sp>
      <p:sp>
        <p:nvSpPr>
          <p:cNvPr id="7" name="右大括弧 6"/>
          <p:cNvSpPr/>
          <p:nvPr/>
        </p:nvSpPr>
        <p:spPr>
          <a:xfrm rot="5400000">
            <a:off x="7786694" y="5072090"/>
            <a:ext cx="214314" cy="2500298"/>
          </a:xfrm>
          <a:prstGeom prst="rightBrac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8" name="文字方塊 7"/>
          <p:cNvSpPr txBox="1"/>
          <p:nvPr/>
        </p:nvSpPr>
        <p:spPr>
          <a:xfrm>
            <a:off x="6857952" y="6488668"/>
            <a:ext cx="2286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/>
              <a:t>CH2: 1KHZ tone</a:t>
            </a:r>
            <a:r>
              <a:rPr lang="zh-TW" altLang="en-US" dirty="0" smtClean="0"/>
              <a:t> </a:t>
            </a:r>
            <a:r>
              <a:rPr lang="en-US" altLang="zh-TW" dirty="0" smtClean="0"/>
              <a:t>audio</a:t>
            </a:r>
            <a:endParaRPr lang="zh-TW" alt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TW" dirty="0" smtClean="0"/>
              <a:t>Red Circle 1</a:t>
            </a:r>
            <a:br>
              <a:rPr lang="en-US" altLang="zh-TW" dirty="0" smtClean="0"/>
            </a:br>
            <a:endParaRPr lang="zh-TW" altLang="en-US" dirty="0"/>
          </a:p>
        </p:txBody>
      </p:sp>
      <p:pic>
        <p:nvPicPr>
          <p:cNvPr id="4" name="Picture 2" descr="D:\Fox_project\swan_SKB\issues\0831_puck_noise_when_channel_zapping\用邏輯分析儀抓500hz切到1k\I2S_signal_analyse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406" y="1500174"/>
            <a:ext cx="9023975" cy="1004872"/>
          </a:xfrm>
          <a:prstGeom prst="rect">
            <a:avLst/>
          </a:prstGeom>
          <a:noFill/>
        </p:spPr>
      </p:pic>
      <p:pic>
        <p:nvPicPr>
          <p:cNvPr id="2050" name="Picture 2" descr="D:\Fox_project\swan_SKB\issues\0831_puck_noise_when_channel_zapping\用邏輯分析儀抓500hz切到1k\zoom_in_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00166" y="3000372"/>
            <a:ext cx="6143668" cy="3771094"/>
          </a:xfrm>
          <a:prstGeom prst="rect">
            <a:avLst/>
          </a:prstGeom>
          <a:noFill/>
        </p:spPr>
      </p:pic>
      <p:cxnSp>
        <p:nvCxnSpPr>
          <p:cNvPr id="7" name="直線單箭頭接點 6"/>
          <p:cNvCxnSpPr/>
          <p:nvPr/>
        </p:nvCxnSpPr>
        <p:spPr>
          <a:xfrm rot="5400000">
            <a:off x="1285852" y="2428868"/>
            <a:ext cx="928694" cy="500066"/>
          </a:xfrm>
          <a:prstGeom prst="straightConnector1">
            <a:avLst/>
          </a:prstGeom>
          <a:ln w="28575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線單箭頭接點 9"/>
          <p:cNvCxnSpPr/>
          <p:nvPr/>
        </p:nvCxnSpPr>
        <p:spPr>
          <a:xfrm>
            <a:off x="2143108" y="2214554"/>
            <a:ext cx="5429288" cy="928694"/>
          </a:xfrm>
          <a:prstGeom prst="straightConnector1">
            <a:avLst/>
          </a:prstGeom>
          <a:ln w="28575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文字方塊 21"/>
          <p:cNvSpPr txBox="1"/>
          <p:nvPr/>
        </p:nvSpPr>
        <p:spPr>
          <a:xfrm>
            <a:off x="4143372" y="4929198"/>
            <a:ext cx="514281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Before gap and after gap, the audios are 500HZ.</a:t>
            </a:r>
            <a:br>
              <a:rPr lang="en-US" altLang="zh-TW" dirty="0" smtClean="0"/>
            </a:br>
            <a:r>
              <a:rPr lang="en-US" altLang="zh-TW" dirty="0" smtClean="0"/>
              <a:t>So, it belong to Ch0. IPTV Player stop causes this gap.</a:t>
            </a:r>
            <a:endParaRPr lang="zh-TW" alt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Red Circle 2</a:t>
            </a:r>
            <a:endParaRPr lang="zh-TW" altLang="en-US" dirty="0"/>
          </a:p>
        </p:txBody>
      </p:sp>
      <p:pic>
        <p:nvPicPr>
          <p:cNvPr id="4" name="Picture 2" descr="D:\Fox_project\swan_SKB\issues\0831_puck_noise_when_channel_zapping\用邏輯分析儀抓500hz切到1k\I2S_signal_analyse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32" y="1500174"/>
            <a:ext cx="9023975" cy="1004872"/>
          </a:xfrm>
          <a:prstGeom prst="rect">
            <a:avLst/>
          </a:prstGeom>
          <a:noFill/>
        </p:spPr>
      </p:pic>
      <p:pic>
        <p:nvPicPr>
          <p:cNvPr id="3074" name="Picture 2" descr="D:\Fox_project\swan_SKB\issues\0831_puck_noise_when_channel_zapping\用邏輯分析儀抓500hz切到1k\zoom_in_2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8596" y="3000372"/>
            <a:ext cx="8253345" cy="3137491"/>
          </a:xfrm>
          <a:prstGeom prst="rect">
            <a:avLst/>
          </a:prstGeom>
          <a:noFill/>
        </p:spPr>
      </p:pic>
      <p:cxnSp>
        <p:nvCxnSpPr>
          <p:cNvPr id="6" name="直線單箭頭接點 5"/>
          <p:cNvCxnSpPr/>
          <p:nvPr/>
        </p:nvCxnSpPr>
        <p:spPr>
          <a:xfrm rot="5400000">
            <a:off x="4321967" y="2393149"/>
            <a:ext cx="2428892" cy="2071702"/>
          </a:xfrm>
          <a:prstGeom prst="straightConnector1">
            <a:avLst/>
          </a:prstGeom>
          <a:ln w="28575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線單箭頭接點 8"/>
          <p:cNvCxnSpPr/>
          <p:nvPr/>
        </p:nvCxnSpPr>
        <p:spPr>
          <a:xfrm rot="5400000">
            <a:off x="4929190" y="3143248"/>
            <a:ext cx="2643206" cy="785818"/>
          </a:xfrm>
          <a:prstGeom prst="straightConnector1">
            <a:avLst/>
          </a:prstGeom>
          <a:ln w="28575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文字方塊 14"/>
          <p:cNvSpPr txBox="1"/>
          <p:nvPr/>
        </p:nvSpPr>
        <p:spPr>
          <a:xfrm>
            <a:off x="5072066" y="5072074"/>
            <a:ext cx="417261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The red circle 2 is 1Khz. So it belongs</a:t>
            </a:r>
          </a:p>
          <a:p>
            <a:r>
              <a:rPr lang="en-US" altLang="zh-TW" dirty="0" smtClean="0"/>
              <a:t> to Ch2(1KHz).IPTV starts cause this noise.</a:t>
            </a:r>
            <a:endParaRPr lang="zh-TW" altLang="en-US" dirty="0"/>
          </a:p>
        </p:txBody>
      </p:sp>
      <p:sp>
        <p:nvSpPr>
          <p:cNvPr id="16" name="文字方塊 15"/>
          <p:cNvSpPr txBox="1"/>
          <p:nvPr/>
        </p:nvSpPr>
        <p:spPr>
          <a:xfrm>
            <a:off x="6952374" y="2643182"/>
            <a:ext cx="21916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This is also 1Khz(Ch2)</a:t>
            </a:r>
            <a:endParaRPr lang="zh-TW" altLang="en-US" dirty="0"/>
          </a:p>
        </p:txBody>
      </p:sp>
      <p:cxnSp>
        <p:nvCxnSpPr>
          <p:cNvPr id="18" name="直線單箭頭接點 17"/>
          <p:cNvCxnSpPr/>
          <p:nvPr/>
        </p:nvCxnSpPr>
        <p:spPr>
          <a:xfrm rot="5400000" flipH="1" flipV="1">
            <a:off x="8608247" y="2393149"/>
            <a:ext cx="428628" cy="71438"/>
          </a:xfrm>
          <a:prstGeom prst="straightConnector1">
            <a:avLst/>
          </a:prstGeom>
          <a:ln w="28575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Conclusion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We think that IPTV player causes noise when IPTV player stop and start.</a:t>
            </a:r>
          </a:p>
          <a:p>
            <a:r>
              <a:rPr lang="en-US" altLang="zh-TW" dirty="0" smtClean="0"/>
              <a:t>The problem may be caused by APIs that </a:t>
            </a:r>
            <a:r>
              <a:rPr lang="en-US" altLang="zh-TW" dirty="0" err="1" smtClean="0"/>
              <a:t>Synaptics</a:t>
            </a:r>
            <a:r>
              <a:rPr lang="en-US" altLang="zh-TW" dirty="0" smtClean="0"/>
              <a:t> provides to IPTV player to do player stop and play.</a:t>
            </a:r>
            <a:endParaRPr lang="zh-TW" alt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29</TotalTime>
  <Words>125</Words>
  <Application>Microsoft Office PowerPoint</Application>
  <PresentationFormat>如螢幕大小 (4:3)</PresentationFormat>
  <Paragraphs>14</Paragraphs>
  <Slides>4</Slides>
  <Notes>0</Notes>
  <HiddenSlides>0</HiddenSlides>
  <MMClips>0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4</vt:i4>
      </vt:variant>
    </vt:vector>
  </HeadingPairs>
  <TitlesOfParts>
    <vt:vector size="5" baseType="lpstr">
      <vt:lpstr>Office 佈景主題</vt:lpstr>
      <vt:lpstr>Channel Zapping Noise Test</vt:lpstr>
      <vt:lpstr>Red Circle 1 </vt:lpstr>
      <vt:lpstr>Red Circle 2</vt:lpstr>
      <vt:lpstr>Conclusion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Channel Zapping Noise Test</dc:title>
  <dc:creator>翁智鴻</dc:creator>
  <cp:lastModifiedBy>翁智鴻</cp:lastModifiedBy>
  <cp:revision>4</cp:revision>
  <dcterms:created xsi:type="dcterms:W3CDTF">2021-08-31T03:22:12Z</dcterms:created>
  <dcterms:modified xsi:type="dcterms:W3CDTF">2021-08-31T03:51:20Z</dcterms:modified>
</cp:coreProperties>
</file>